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63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3BD9BA-88AB-4F10-A858-FDFFCB2D047D}" type="doc">
      <dgm:prSet loTypeId="urn:microsoft.com/office/officeart/2005/8/layout/arrow1" loCatId="relationship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F534F7F1-D01B-4727-8A47-F246F9FFA610}">
      <dgm:prSet phldrT="[Texte]"/>
      <dgm:spPr/>
      <dgm:t>
        <a:bodyPr/>
        <a:lstStyle/>
        <a:p>
          <a:pPr algn="ctr"/>
          <a:r>
            <a:rPr lang="fr-FR" dirty="0" smtClean="0"/>
            <a:t>Avant</a:t>
          </a:r>
          <a:endParaRPr lang="fr-FR" dirty="0"/>
        </a:p>
      </dgm:t>
    </dgm:pt>
    <dgm:pt modelId="{FCAC1143-9E15-4F55-840A-817015B5D632}" type="parTrans" cxnId="{49620ABD-F951-4EEA-BF8C-2697D57E1E7E}">
      <dgm:prSet/>
      <dgm:spPr/>
      <dgm:t>
        <a:bodyPr/>
        <a:lstStyle/>
        <a:p>
          <a:pPr algn="ctr"/>
          <a:endParaRPr lang="fr-FR"/>
        </a:p>
      </dgm:t>
    </dgm:pt>
    <dgm:pt modelId="{D470535C-9821-4379-9AD5-6F320E3C2612}" type="sibTrans" cxnId="{49620ABD-F951-4EEA-BF8C-2697D57E1E7E}">
      <dgm:prSet/>
      <dgm:spPr/>
      <dgm:t>
        <a:bodyPr/>
        <a:lstStyle/>
        <a:p>
          <a:pPr algn="ctr"/>
          <a:endParaRPr lang="fr-FR"/>
        </a:p>
      </dgm:t>
    </dgm:pt>
    <dgm:pt modelId="{6F624F58-2C89-455D-AF84-377CBB009923}">
      <dgm:prSet phldrT="[Texte]"/>
      <dgm:spPr/>
      <dgm:t>
        <a:bodyPr/>
        <a:lstStyle/>
        <a:p>
          <a:pPr algn="ctr"/>
          <a:r>
            <a:rPr lang="fr-FR" dirty="0" smtClean="0"/>
            <a:t>Après</a:t>
          </a:r>
          <a:endParaRPr lang="fr-FR" dirty="0"/>
        </a:p>
      </dgm:t>
    </dgm:pt>
    <dgm:pt modelId="{C20B8794-1C7B-4DDE-A9B3-878C00C1E20D}" type="parTrans" cxnId="{5BA97A01-770B-4D7D-A17C-D5718C8332B2}">
      <dgm:prSet/>
      <dgm:spPr/>
      <dgm:t>
        <a:bodyPr/>
        <a:lstStyle/>
        <a:p>
          <a:pPr algn="ctr"/>
          <a:endParaRPr lang="fr-FR"/>
        </a:p>
      </dgm:t>
    </dgm:pt>
    <dgm:pt modelId="{03E735ED-3BC9-4DFF-B0F5-7F5BD61BB5C4}" type="sibTrans" cxnId="{5BA97A01-770B-4D7D-A17C-D5718C8332B2}">
      <dgm:prSet/>
      <dgm:spPr/>
      <dgm:t>
        <a:bodyPr/>
        <a:lstStyle/>
        <a:p>
          <a:pPr algn="ctr"/>
          <a:endParaRPr lang="fr-FR"/>
        </a:p>
      </dgm:t>
    </dgm:pt>
    <dgm:pt modelId="{9C6C4160-D37D-47A4-B3C8-8E39B16C9698}" type="pres">
      <dgm:prSet presAssocID="{2D3BD9BA-88AB-4F10-A858-FDFFCB2D047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8BA8D2F4-9ABD-48A8-8CF1-9C18042CCA44}" type="pres">
      <dgm:prSet presAssocID="{F534F7F1-D01B-4727-8A47-F246F9FFA610}" presName="arrow" presStyleLbl="node1" presStyleIdx="0" presStyleCnt="2" custScaleX="98513" custRadScaleRad="89993" custRadScaleInc="3884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6B62C72-9924-4B28-86EE-7702A18F7535}" type="pres">
      <dgm:prSet presAssocID="{6F624F58-2C89-455D-AF84-377CBB009923}" presName="arrow" presStyleLbl="node1" presStyleIdx="1" presStyleCnt="2" custRadScaleRad="101148" custRadScaleInc="-3026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49620ABD-F951-4EEA-BF8C-2697D57E1E7E}" srcId="{2D3BD9BA-88AB-4F10-A858-FDFFCB2D047D}" destId="{F534F7F1-D01B-4727-8A47-F246F9FFA610}" srcOrd="0" destOrd="0" parTransId="{FCAC1143-9E15-4F55-840A-817015B5D632}" sibTransId="{D470535C-9821-4379-9AD5-6F320E3C2612}"/>
    <dgm:cxn modelId="{5BA97A01-770B-4D7D-A17C-D5718C8332B2}" srcId="{2D3BD9BA-88AB-4F10-A858-FDFFCB2D047D}" destId="{6F624F58-2C89-455D-AF84-377CBB009923}" srcOrd="1" destOrd="0" parTransId="{C20B8794-1C7B-4DDE-A9B3-878C00C1E20D}" sibTransId="{03E735ED-3BC9-4DFF-B0F5-7F5BD61BB5C4}"/>
    <dgm:cxn modelId="{09B2A871-0772-40DC-AA96-616A53C358B4}" type="presOf" srcId="{6F624F58-2C89-455D-AF84-377CBB009923}" destId="{C6B62C72-9924-4B28-86EE-7702A18F7535}" srcOrd="0" destOrd="0" presId="urn:microsoft.com/office/officeart/2005/8/layout/arrow1"/>
    <dgm:cxn modelId="{D266FCE3-9518-4EB5-B8BA-500196633CD7}" type="presOf" srcId="{F534F7F1-D01B-4727-8A47-F246F9FFA610}" destId="{8BA8D2F4-9ABD-48A8-8CF1-9C18042CCA44}" srcOrd="0" destOrd="0" presId="urn:microsoft.com/office/officeart/2005/8/layout/arrow1"/>
    <dgm:cxn modelId="{0CDB16A6-1E35-4714-80D1-0AD918115231}" type="presOf" srcId="{2D3BD9BA-88AB-4F10-A858-FDFFCB2D047D}" destId="{9C6C4160-D37D-47A4-B3C8-8E39B16C9698}" srcOrd="0" destOrd="0" presId="urn:microsoft.com/office/officeart/2005/8/layout/arrow1"/>
    <dgm:cxn modelId="{830F7F92-31AB-40A1-8E90-BFD461B67DC1}" type="presParOf" srcId="{9C6C4160-D37D-47A4-B3C8-8E39B16C9698}" destId="{8BA8D2F4-9ABD-48A8-8CF1-9C18042CCA44}" srcOrd="0" destOrd="0" presId="urn:microsoft.com/office/officeart/2005/8/layout/arrow1"/>
    <dgm:cxn modelId="{9B0843C2-FE52-4EF4-A17F-7B6E97301983}" type="presParOf" srcId="{9C6C4160-D37D-47A4-B3C8-8E39B16C9698}" destId="{C6B62C72-9924-4B28-86EE-7702A18F7535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BCB5FD-BDF4-48E7-BCC3-DC996EAD8F0E}" type="doc">
      <dgm:prSet loTypeId="urn:microsoft.com/office/officeart/2005/8/layout/arrow1" loCatId="process" qsTypeId="urn:microsoft.com/office/officeart/2005/8/quickstyle/3d1" qsCatId="3D" csTypeId="urn:microsoft.com/office/officeart/2005/8/colors/accent4_2" csCatId="accent4" phldr="1"/>
      <dgm:spPr/>
      <dgm:t>
        <a:bodyPr/>
        <a:lstStyle/>
        <a:p>
          <a:endParaRPr lang="fr-FR"/>
        </a:p>
      </dgm:t>
    </dgm:pt>
    <dgm:pt modelId="{B63C7E4D-9AC5-4918-8B92-0991E12B9EA6}">
      <dgm:prSet phldrT="[Texte]"/>
      <dgm:spPr/>
      <dgm:t>
        <a:bodyPr/>
        <a:lstStyle/>
        <a:p>
          <a:pPr algn="ctr"/>
          <a:r>
            <a:rPr lang="fr-FR" dirty="0" smtClean="0"/>
            <a:t>Avant</a:t>
          </a:r>
          <a:endParaRPr lang="fr-FR" dirty="0"/>
        </a:p>
      </dgm:t>
    </dgm:pt>
    <dgm:pt modelId="{136C6B00-9DD1-4B2D-BDB0-7440BCCF9A9E}" type="parTrans" cxnId="{D60E3A84-2795-4A63-BE43-CBFAEFD8D039}">
      <dgm:prSet/>
      <dgm:spPr/>
      <dgm:t>
        <a:bodyPr/>
        <a:lstStyle/>
        <a:p>
          <a:pPr algn="ctr"/>
          <a:endParaRPr lang="fr-FR"/>
        </a:p>
      </dgm:t>
    </dgm:pt>
    <dgm:pt modelId="{FB74358A-1AA5-4F9F-A415-52639680DFBC}" type="sibTrans" cxnId="{D60E3A84-2795-4A63-BE43-CBFAEFD8D039}">
      <dgm:prSet/>
      <dgm:spPr/>
      <dgm:t>
        <a:bodyPr/>
        <a:lstStyle/>
        <a:p>
          <a:pPr algn="ctr"/>
          <a:endParaRPr lang="fr-FR"/>
        </a:p>
      </dgm:t>
    </dgm:pt>
    <dgm:pt modelId="{A99EB979-5B5C-487B-B62B-EF307885F026}">
      <dgm:prSet phldrT="[Texte]"/>
      <dgm:spPr/>
      <dgm:t>
        <a:bodyPr/>
        <a:lstStyle/>
        <a:p>
          <a:pPr algn="ctr"/>
          <a:r>
            <a:rPr lang="fr-FR" dirty="0" smtClean="0"/>
            <a:t>Après</a:t>
          </a:r>
          <a:endParaRPr lang="fr-FR" dirty="0"/>
        </a:p>
      </dgm:t>
    </dgm:pt>
    <dgm:pt modelId="{4E103D85-E43B-4870-BF56-42AD8C993F09}" type="parTrans" cxnId="{55F13946-F320-4EEE-9C4B-66FFB262EF0E}">
      <dgm:prSet/>
      <dgm:spPr/>
      <dgm:t>
        <a:bodyPr/>
        <a:lstStyle/>
        <a:p>
          <a:pPr algn="ctr"/>
          <a:endParaRPr lang="fr-FR"/>
        </a:p>
      </dgm:t>
    </dgm:pt>
    <dgm:pt modelId="{0C7A7088-FB5B-4C2E-9C99-1EC1D06DAFF1}" type="sibTrans" cxnId="{55F13946-F320-4EEE-9C4B-66FFB262EF0E}">
      <dgm:prSet/>
      <dgm:spPr/>
      <dgm:t>
        <a:bodyPr/>
        <a:lstStyle/>
        <a:p>
          <a:pPr algn="ctr"/>
          <a:endParaRPr lang="fr-FR"/>
        </a:p>
      </dgm:t>
    </dgm:pt>
    <dgm:pt modelId="{747EDD11-C4B1-4BE0-AD99-698D9B3ED64C}" type="pres">
      <dgm:prSet presAssocID="{6CBCB5FD-BDF4-48E7-BCC3-DC996EAD8F0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408D4771-049A-48D0-9C6E-CBBE7227D236}" type="pres">
      <dgm:prSet presAssocID="{B63C7E4D-9AC5-4918-8B92-0991E12B9EA6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BD5FE8D-7A78-4857-BEAE-85EC0F24A28D}" type="pres">
      <dgm:prSet presAssocID="{A99EB979-5B5C-487B-B62B-EF307885F026}" presName="arrow" presStyleLbl="node1" presStyleIdx="1" presStyleCnt="2" custRadScaleRad="100002" custRadScaleInc="21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07090987-6F14-48F8-B8AA-22A667E7B753}" type="presOf" srcId="{B63C7E4D-9AC5-4918-8B92-0991E12B9EA6}" destId="{408D4771-049A-48D0-9C6E-CBBE7227D236}" srcOrd="0" destOrd="0" presId="urn:microsoft.com/office/officeart/2005/8/layout/arrow1"/>
    <dgm:cxn modelId="{2A4FE9D6-D79A-4611-8C41-85395F33A5C5}" type="presOf" srcId="{A99EB979-5B5C-487B-B62B-EF307885F026}" destId="{6BD5FE8D-7A78-4857-BEAE-85EC0F24A28D}" srcOrd="0" destOrd="0" presId="urn:microsoft.com/office/officeart/2005/8/layout/arrow1"/>
    <dgm:cxn modelId="{D60E3A84-2795-4A63-BE43-CBFAEFD8D039}" srcId="{6CBCB5FD-BDF4-48E7-BCC3-DC996EAD8F0E}" destId="{B63C7E4D-9AC5-4918-8B92-0991E12B9EA6}" srcOrd="0" destOrd="0" parTransId="{136C6B00-9DD1-4B2D-BDB0-7440BCCF9A9E}" sibTransId="{FB74358A-1AA5-4F9F-A415-52639680DFBC}"/>
    <dgm:cxn modelId="{55F13946-F320-4EEE-9C4B-66FFB262EF0E}" srcId="{6CBCB5FD-BDF4-48E7-BCC3-DC996EAD8F0E}" destId="{A99EB979-5B5C-487B-B62B-EF307885F026}" srcOrd="1" destOrd="0" parTransId="{4E103D85-E43B-4870-BF56-42AD8C993F09}" sibTransId="{0C7A7088-FB5B-4C2E-9C99-1EC1D06DAFF1}"/>
    <dgm:cxn modelId="{4974DF68-F9E5-4B6B-9464-AF466E77D563}" type="presOf" srcId="{6CBCB5FD-BDF4-48E7-BCC3-DC996EAD8F0E}" destId="{747EDD11-C4B1-4BE0-AD99-698D9B3ED64C}" srcOrd="0" destOrd="0" presId="urn:microsoft.com/office/officeart/2005/8/layout/arrow1"/>
    <dgm:cxn modelId="{24B0D4CF-87ED-4288-B1DE-692174393E2E}" type="presParOf" srcId="{747EDD11-C4B1-4BE0-AD99-698D9B3ED64C}" destId="{408D4771-049A-48D0-9C6E-CBBE7227D236}" srcOrd="0" destOrd="0" presId="urn:microsoft.com/office/officeart/2005/8/layout/arrow1"/>
    <dgm:cxn modelId="{44B9310C-FF95-4A81-B5A8-03C37C391A62}" type="presParOf" srcId="{747EDD11-C4B1-4BE0-AD99-698D9B3ED64C}" destId="{6BD5FE8D-7A78-4857-BEAE-85EC0F24A28D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AFE4AD-E3EA-4A9D-B6DE-1063E1110F8F}" type="doc">
      <dgm:prSet loTypeId="urn:microsoft.com/office/officeart/2005/8/layout/arrow1" loCatId="process" qsTypeId="urn:microsoft.com/office/officeart/2005/8/quickstyle/3d1" qsCatId="3D" csTypeId="urn:microsoft.com/office/officeart/2005/8/colors/accent3_2" csCatId="accent3" phldr="1"/>
      <dgm:spPr/>
      <dgm:t>
        <a:bodyPr/>
        <a:lstStyle/>
        <a:p>
          <a:endParaRPr lang="fr-FR"/>
        </a:p>
      </dgm:t>
    </dgm:pt>
    <dgm:pt modelId="{C65D305E-C8B5-429A-8608-9A247FEA614F}">
      <dgm:prSet phldrT="[Texte]"/>
      <dgm:spPr/>
      <dgm:t>
        <a:bodyPr/>
        <a:lstStyle/>
        <a:p>
          <a:pPr algn="ctr"/>
          <a:r>
            <a:rPr lang="fr-FR" dirty="0" smtClean="0"/>
            <a:t>Avant</a:t>
          </a:r>
          <a:endParaRPr lang="fr-FR" dirty="0"/>
        </a:p>
      </dgm:t>
    </dgm:pt>
    <dgm:pt modelId="{4E5BFB2C-8536-40AB-B35C-B4B1D796290D}" type="parTrans" cxnId="{62069F0A-6100-4A79-ABFA-29D9F5824F00}">
      <dgm:prSet/>
      <dgm:spPr/>
      <dgm:t>
        <a:bodyPr/>
        <a:lstStyle/>
        <a:p>
          <a:pPr algn="ctr"/>
          <a:endParaRPr lang="fr-FR"/>
        </a:p>
      </dgm:t>
    </dgm:pt>
    <dgm:pt modelId="{768D55BC-5C7C-4C80-ABDD-64A496B3B541}" type="sibTrans" cxnId="{62069F0A-6100-4A79-ABFA-29D9F5824F00}">
      <dgm:prSet/>
      <dgm:spPr/>
      <dgm:t>
        <a:bodyPr/>
        <a:lstStyle/>
        <a:p>
          <a:pPr algn="ctr"/>
          <a:endParaRPr lang="fr-FR"/>
        </a:p>
      </dgm:t>
    </dgm:pt>
    <dgm:pt modelId="{9E9BCBB1-4350-4D19-83A6-D3CA84DE4C22}">
      <dgm:prSet phldrT="[Texte]"/>
      <dgm:spPr/>
      <dgm:t>
        <a:bodyPr/>
        <a:lstStyle/>
        <a:p>
          <a:pPr algn="ctr"/>
          <a:r>
            <a:rPr lang="fr-FR" dirty="0" smtClean="0"/>
            <a:t>Après</a:t>
          </a:r>
          <a:endParaRPr lang="fr-FR" dirty="0"/>
        </a:p>
      </dgm:t>
    </dgm:pt>
    <dgm:pt modelId="{421ADE6E-C31D-4E3D-AC42-84035C506698}" type="parTrans" cxnId="{B269DEA7-2745-4751-A23B-4EBD560E18CC}">
      <dgm:prSet/>
      <dgm:spPr/>
      <dgm:t>
        <a:bodyPr/>
        <a:lstStyle/>
        <a:p>
          <a:pPr algn="ctr"/>
          <a:endParaRPr lang="fr-FR"/>
        </a:p>
      </dgm:t>
    </dgm:pt>
    <dgm:pt modelId="{C1F2C709-57B4-47C6-A00F-E3D5BD1C9E91}" type="sibTrans" cxnId="{B269DEA7-2745-4751-A23B-4EBD560E18CC}">
      <dgm:prSet/>
      <dgm:spPr/>
      <dgm:t>
        <a:bodyPr/>
        <a:lstStyle/>
        <a:p>
          <a:pPr algn="ctr"/>
          <a:endParaRPr lang="fr-FR"/>
        </a:p>
      </dgm:t>
    </dgm:pt>
    <dgm:pt modelId="{7ADD4759-B5D7-4815-A1E6-C9894AC6594D}" type="pres">
      <dgm:prSet presAssocID="{79AFE4AD-E3EA-4A9D-B6DE-1063E1110F8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44700D5-D3B4-41AB-8199-2EE18D216089}" type="pres">
      <dgm:prSet presAssocID="{C65D305E-C8B5-429A-8608-9A247FEA614F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E22F02-2C9F-412F-95EC-8A6AFD2F4FFE}" type="pres">
      <dgm:prSet presAssocID="{9E9BCBB1-4350-4D19-83A6-D3CA84DE4C22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62069F0A-6100-4A79-ABFA-29D9F5824F00}" srcId="{79AFE4AD-E3EA-4A9D-B6DE-1063E1110F8F}" destId="{C65D305E-C8B5-429A-8608-9A247FEA614F}" srcOrd="0" destOrd="0" parTransId="{4E5BFB2C-8536-40AB-B35C-B4B1D796290D}" sibTransId="{768D55BC-5C7C-4C80-ABDD-64A496B3B541}"/>
    <dgm:cxn modelId="{B269DEA7-2745-4751-A23B-4EBD560E18CC}" srcId="{79AFE4AD-E3EA-4A9D-B6DE-1063E1110F8F}" destId="{9E9BCBB1-4350-4D19-83A6-D3CA84DE4C22}" srcOrd="1" destOrd="0" parTransId="{421ADE6E-C31D-4E3D-AC42-84035C506698}" sibTransId="{C1F2C709-57B4-47C6-A00F-E3D5BD1C9E91}"/>
    <dgm:cxn modelId="{9185DB5E-C836-4C75-8B2F-93616D12DCFE}" type="presOf" srcId="{79AFE4AD-E3EA-4A9D-B6DE-1063E1110F8F}" destId="{7ADD4759-B5D7-4815-A1E6-C9894AC6594D}" srcOrd="0" destOrd="0" presId="urn:microsoft.com/office/officeart/2005/8/layout/arrow1"/>
    <dgm:cxn modelId="{B7824FF0-55A6-4732-B2D8-0CB1998CC07E}" type="presOf" srcId="{C65D305E-C8B5-429A-8608-9A247FEA614F}" destId="{B44700D5-D3B4-41AB-8199-2EE18D216089}" srcOrd="0" destOrd="0" presId="urn:microsoft.com/office/officeart/2005/8/layout/arrow1"/>
    <dgm:cxn modelId="{45E404A4-5A06-4C13-A64B-B69FF465362A}" type="presOf" srcId="{9E9BCBB1-4350-4D19-83A6-D3CA84DE4C22}" destId="{D1E22F02-2C9F-412F-95EC-8A6AFD2F4FFE}" srcOrd="0" destOrd="0" presId="urn:microsoft.com/office/officeart/2005/8/layout/arrow1"/>
    <dgm:cxn modelId="{4F1A4A09-17DF-46FA-B8A4-7D901AC22CAD}" type="presParOf" srcId="{7ADD4759-B5D7-4815-A1E6-C9894AC6594D}" destId="{B44700D5-D3B4-41AB-8199-2EE18D216089}" srcOrd="0" destOrd="0" presId="urn:microsoft.com/office/officeart/2005/8/layout/arrow1"/>
    <dgm:cxn modelId="{E41713BD-4211-4475-8E0D-7EA77B28E4DB}" type="presParOf" srcId="{7ADD4759-B5D7-4815-A1E6-C9894AC6594D}" destId="{D1E22F02-2C9F-412F-95EC-8A6AFD2F4FFE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42F9819-61C3-4CF6-A27D-6BDEC2702214}" type="doc">
      <dgm:prSet loTypeId="urn:microsoft.com/office/officeart/2005/8/layout/arrow1" loCatId="process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C9C4ECCE-B149-4AFF-8DC6-53A188046194}">
      <dgm:prSet phldrT="[Texte]"/>
      <dgm:spPr/>
      <dgm:t>
        <a:bodyPr/>
        <a:lstStyle/>
        <a:p>
          <a:r>
            <a:rPr lang="fr-FR" dirty="0" smtClean="0"/>
            <a:t>Avant</a:t>
          </a:r>
          <a:endParaRPr lang="fr-FR" dirty="0"/>
        </a:p>
      </dgm:t>
    </dgm:pt>
    <dgm:pt modelId="{2A2CD476-0BC6-4698-8107-649DDE085E20}" type="parTrans" cxnId="{16BF29B9-CD4E-4B2C-811E-2086FA2C9875}">
      <dgm:prSet/>
      <dgm:spPr/>
      <dgm:t>
        <a:bodyPr/>
        <a:lstStyle/>
        <a:p>
          <a:endParaRPr lang="fr-FR"/>
        </a:p>
      </dgm:t>
    </dgm:pt>
    <dgm:pt modelId="{499BF0B7-215C-4189-AAA7-8E4335B20760}" type="sibTrans" cxnId="{16BF29B9-CD4E-4B2C-811E-2086FA2C9875}">
      <dgm:prSet/>
      <dgm:spPr/>
      <dgm:t>
        <a:bodyPr/>
        <a:lstStyle/>
        <a:p>
          <a:endParaRPr lang="fr-FR"/>
        </a:p>
      </dgm:t>
    </dgm:pt>
    <dgm:pt modelId="{3D245F9B-3105-4D7C-A9FD-82F8290263DF}">
      <dgm:prSet phldrT="[Texte]"/>
      <dgm:spPr/>
      <dgm:t>
        <a:bodyPr/>
        <a:lstStyle/>
        <a:p>
          <a:r>
            <a:rPr lang="fr-FR" dirty="0" smtClean="0"/>
            <a:t>Après</a:t>
          </a:r>
          <a:endParaRPr lang="fr-FR" dirty="0"/>
        </a:p>
      </dgm:t>
    </dgm:pt>
    <dgm:pt modelId="{B38CA3C7-1833-4C5A-9DB6-408D9893E4D3}" type="parTrans" cxnId="{8686F8AC-A425-4895-980E-3C48C1B7ACDC}">
      <dgm:prSet/>
      <dgm:spPr/>
      <dgm:t>
        <a:bodyPr/>
        <a:lstStyle/>
        <a:p>
          <a:endParaRPr lang="fr-FR"/>
        </a:p>
      </dgm:t>
    </dgm:pt>
    <dgm:pt modelId="{2811746D-9301-4A22-8669-DCC7EE9E2E8C}" type="sibTrans" cxnId="{8686F8AC-A425-4895-980E-3C48C1B7ACDC}">
      <dgm:prSet/>
      <dgm:spPr/>
      <dgm:t>
        <a:bodyPr/>
        <a:lstStyle/>
        <a:p>
          <a:endParaRPr lang="fr-FR"/>
        </a:p>
      </dgm:t>
    </dgm:pt>
    <dgm:pt modelId="{3E68C897-DF04-4095-B91C-35242A84FF19}" type="pres">
      <dgm:prSet presAssocID="{F42F9819-61C3-4CF6-A27D-6BDEC270221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CA04EF0C-235B-4320-8F1C-723F1711F492}" type="pres">
      <dgm:prSet presAssocID="{C9C4ECCE-B149-4AFF-8DC6-53A18804619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D64F79C-298E-48C0-A81F-6F626771D614}" type="pres">
      <dgm:prSet presAssocID="{3D245F9B-3105-4D7C-A9FD-82F8290263DF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A9DBD26-6880-4499-AE11-7B9E85593A0E}" type="presOf" srcId="{3D245F9B-3105-4D7C-A9FD-82F8290263DF}" destId="{6D64F79C-298E-48C0-A81F-6F626771D614}" srcOrd="0" destOrd="0" presId="urn:microsoft.com/office/officeart/2005/8/layout/arrow1"/>
    <dgm:cxn modelId="{16BF29B9-CD4E-4B2C-811E-2086FA2C9875}" srcId="{F42F9819-61C3-4CF6-A27D-6BDEC2702214}" destId="{C9C4ECCE-B149-4AFF-8DC6-53A188046194}" srcOrd="0" destOrd="0" parTransId="{2A2CD476-0BC6-4698-8107-649DDE085E20}" sibTransId="{499BF0B7-215C-4189-AAA7-8E4335B20760}"/>
    <dgm:cxn modelId="{8686F8AC-A425-4895-980E-3C48C1B7ACDC}" srcId="{F42F9819-61C3-4CF6-A27D-6BDEC2702214}" destId="{3D245F9B-3105-4D7C-A9FD-82F8290263DF}" srcOrd="1" destOrd="0" parTransId="{B38CA3C7-1833-4C5A-9DB6-408D9893E4D3}" sibTransId="{2811746D-9301-4A22-8669-DCC7EE9E2E8C}"/>
    <dgm:cxn modelId="{2FFCC518-B794-42CB-AF64-2EBD40581EF6}" type="presOf" srcId="{C9C4ECCE-B149-4AFF-8DC6-53A188046194}" destId="{CA04EF0C-235B-4320-8F1C-723F1711F492}" srcOrd="0" destOrd="0" presId="urn:microsoft.com/office/officeart/2005/8/layout/arrow1"/>
    <dgm:cxn modelId="{A4540916-A8B7-428D-BD79-CBD27FB6437D}" type="presOf" srcId="{F42F9819-61C3-4CF6-A27D-6BDEC2702214}" destId="{3E68C897-DF04-4095-B91C-35242A84FF19}" srcOrd="0" destOrd="0" presId="urn:microsoft.com/office/officeart/2005/8/layout/arrow1"/>
    <dgm:cxn modelId="{FDAC3735-E181-4ED4-94F6-450C1BE7D84E}" type="presParOf" srcId="{3E68C897-DF04-4095-B91C-35242A84FF19}" destId="{CA04EF0C-235B-4320-8F1C-723F1711F492}" srcOrd="0" destOrd="0" presId="urn:microsoft.com/office/officeart/2005/8/layout/arrow1"/>
    <dgm:cxn modelId="{E25507EE-DCCE-4021-8FAF-1C2D8EDC5912}" type="presParOf" srcId="{3E68C897-DF04-4095-B91C-35242A84FF19}" destId="{6D64F79C-298E-48C0-A81F-6F626771D614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A8D2F4-9ABD-48A8-8CF1-9C18042CCA44}">
      <dsp:nvSpPr>
        <dsp:cNvPr id="0" name=""/>
        <dsp:cNvSpPr/>
      </dsp:nvSpPr>
      <dsp:spPr>
        <a:xfrm rot="16200000">
          <a:off x="181504" y="406031"/>
          <a:ext cx="2858993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Avant</a:t>
          </a:r>
          <a:endParaRPr lang="fr-FR" sz="4800" kern="1200" dirty="0"/>
        </a:p>
      </dsp:txBody>
      <dsp:txXfrm rot="5400000">
        <a:off x="660251" y="1142356"/>
        <a:ext cx="2401824" cy="1429497"/>
      </dsp:txXfrm>
    </dsp:sp>
    <dsp:sp modelId="{C6B62C72-9924-4B28-86EE-7702A18F7535}">
      <dsp:nvSpPr>
        <dsp:cNvPr id="0" name=""/>
        <dsp:cNvSpPr/>
      </dsp:nvSpPr>
      <dsp:spPr>
        <a:xfrm rot="5400000">
          <a:off x="3193847" y="427627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1376" tIns="341376" rIns="341376" bIns="341376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800" kern="1200" dirty="0" smtClean="0"/>
            <a:t>Après</a:t>
          </a:r>
          <a:endParaRPr lang="fr-FR" sz="4800" kern="1200" dirty="0"/>
        </a:p>
      </dsp:txBody>
      <dsp:txXfrm rot="-5400000">
        <a:off x="3193847" y="1153164"/>
        <a:ext cx="2394272" cy="14510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D4771-049A-48D0-9C6E-CBBE7227D236}">
      <dsp:nvSpPr>
        <dsp:cNvPr id="0" name=""/>
        <dsp:cNvSpPr/>
      </dsp:nvSpPr>
      <dsp:spPr>
        <a:xfrm rot="16200000">
          <a:off x="253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Avant</a:t>
          </a:r>
          <a:endParaRPr lang="fr-FR" sz="4700" kern="1200" dirty="0"/>
        </a:p>
      </dsp:txBody>
      <dsp:txXfrm rot="5400000">
        <a:off x="508129" y="1306462"/>
        <a:ext cx="2394272" cy="1451074"/>
      </dsp:txXfrm>
    </dsp:sp>
    <dsp:sp modelId="{6BD5FE8D-7A78-4857-BEAE-85EC0F24A28D}">
      <dsp:nvSpPr>
        <dsp:cNvPr id="0" name=""/>
        <dsp:cNvSpPr/>
      </dsp:nvSpPr>
      <dsp:spPr>
        <a:xfrm rot="5400000">
          <a:off x="3193592" y="591861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Après</a:t>
          </a:r>
          <a:endParaRPr lang="fr-FR" sz="4700" kern="1200" dirty="0"/>
        </a:p>
      </dsp:txBody>
      <dsp:txXfrm rot="-5400000">
        <a:off x="3193592" y="1317398"/>
        <a:ext cx="2394272" cy="14510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4700D5-D3B4-41AB-8199-2EE18D216089}">
      <dsp:nvSpPr>
        <dsp:cNvPr id="0" name=""/>
        <dsp:cNvSpPr/>
      </dsp:nvSpPr>
      <dsp:spPr>
        <a:xfrm rot="16200000">
          <a:off x="253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Avant</a:t>
          </a:r>
          <a:endParaRPr lang="fr-FR" sz="4700" kern="1200" dirty="0"/>
        </a:p>
      </dsp:txBody>
      <dsp:txXfrm rot="5400000">
        <a:off x="508129" y="1306462"/>
        <a:ext cx="2394272" cy="1451074"/>
      </dsp:txXfrm>
    </dsp:sp>
    <dsp:sp modelId="{D1E22F02-2C9F-412F-95EC-8A6AFD2F4FFE}">
      <dsp:nvSpPr>
        <dsp:cNvPr id="0" name=""/>
        <dsp:cNvSpPr/>
      </dsp:nvSpPr>
      <dsp:spPr>
        <a:xfrm rot="5400000">
          <a:off x="3193598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Après</a:t>
          </a:r>
          <a:endParaRPr lang="fr-FR" sz="4700" kern="1200" dirty="0"/>
        </a:p>
      </dsp:txBody>
      <dsp:txXfrm rot="-5400000">
        <a:off x="3193598" y="1306462"/>
        <a:ext cx="2394272" cy="14510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04EF0C-235B-4320-8F1C-723F1711F492}">
      <dsp:nvSpPr>
        <dsp:cNvPr id="0" name=""/>
        <dsp:cNvSpPr/>
      </dsp:nvSpPr>
      <dsp:spPr>
        <a:xfrm rot="16200000">
          <a:off x="253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Avant</a:t>
          </a:r>
          <a:endParaRPr lang="fr-FR" sz="4700" kern="1200" dirty="0"/>
        </a:p>
      </dsp:txBody>
      <dsp:txXfrm rot="5400000">
        <a:off x="508129" y="1306462"/>
        <a:ext cx="2394272" cy="1451074"/>
      </dsp:txXfrm>
    </dsp:sp>
    <dsp:sp modelId="{6D64F79C-298E-48C0-A81F-6F626771D614}">
      <dsp:nvSpPr>
        <dsp:cNvPr id="0" name=""/>
        <dsp:cNvSpPr/>
      </dsp:nvSpPr>
      <dsp:spPr>
        <a:xfrm rot="5400000">
          <a:off x="3193598" y="580925"/>
          <a:ext cx="2902148" cy="2902148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4264" tIns="334264" rIns="334264" bIns="334264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4700" kern="1200" dirty="0" smtClean="0"/>
            <a:t>Après</a:t>
          </a:r>
          <a:endParaRPr lang="fr-FR" sz="4700" kern="1200" dirty="0"/>
        </a:p>
      </dsp:txBody>
      <dsp:txXfrm rot="-5400000">
        <a:off x="3193598" y="1306462"/>
        <a:ext cx="2394272" cy="14510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Modifiez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Modifiez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Modifiez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Modifiez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Modifiez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F41865C-7621-4589-9DD5-D670E2D688C3}" type="datetimeFigureOut">
              <a:rPr lang="fr-FR" smtClean="0"/>
              <a:t>20/06/2012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DEF406-39D1-4306-AB3B-B8E0E3247E1A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3578" y="1196752"/>
            <a:ext cx="936346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800" b="1" dirty="0" smtClean="0"/>
              <a:t>Avant,</a:t>
            </a:r>
          </a:p>
          <a:p>
            <a:pPr algn="ctr"/>
            <a:r>
              <a:rPr lang="fr-FR" sz="6800" b="1" dirty="0" smtClean="0"/>
              <a:t> pour moi, </a:t>
            </a:r>
          </a:p>
          <a:p>
            <a:pPr algn="ctr"/>
            <a:r>
              <a:rPr lang="fr-FR" sz="6800" b="1" dirty="0" smtClean="0"/>
              <a:t>l’autoapprentissage </a:t>
            </a:r>
          </a:p>
          <a:p>
            <a:pPr algn="ctr"/>
            <a:r>
              <a:rPr lang="fr-FR" sz="6800" b="1" dirty="0" smtClean="0"/>
              <a:t>c’était…</a:t>
            </a:r>
            <a:endParaRPr lang="fr-FR" sz="6800" b="1" dirty="0"/>
          </a:p>
        </p:txBody>
      </p:sp>
    </p:spTree>
    <p:extLst>
      <p:ext uri="{BB962C8B-B14F-4D97-AF65-F5344CB8AC3E}">
        <p14:creationId xmlns:p14="http://schemas.microsoft.com/office/powerpoint/2010/main" val="4515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bdelhadi\Downloads\autoapp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105"/>
            <a:ext cx="9143999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7520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-3579" y="1268760"/>
            <a:ext cx="9363461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6800" b="1" dirty="0" smtClean="0"/>
              <a:t>Maintenant, </a:t>
            </a:r>
          </a:p>
          <a:p>
            <a:pPr algn="ctr"/>
            <a:r>
              <a:rPr lang="fr-FR" sz="6800" b="1" dirty="0" smtClean="0"/>
              <a:t>pour moi,</a:t>
            </a:r>
          </a:p>
          <a:p>
            <a:pPr algn="ctr"/>
            <a:r>
              <a:rPr lang="fr-FR" sz="6800" b="1" dirty="0" smtClean="0"/>
              <a:t>l’autoapprentissage </a:t>
            </a:r>
          </a:p>
          <a:p>
            <a:pPr algn="ctr"/>
            <a:r>
              <a:rPr lang="fr-FR" sz="6800" b="1" dirty="0" smtClean="0"/>
              <a:t>c’est…</a:t>
            </a:r>
            <a:endParaRPr lang="fr-FR" sz="6800" b="1" dirty="0"/>
          </a:p>
        </p:txBody>
      </p:sp>
    </p:spTree>
    <p:extLst>
      <p:ext uri="{BB962C8B-B14F-4D97-AF65-F5344CB8AC3E}">
        <p14:creationId xmlns:p14="http://schemas.microsoft.com/office/powerpoint/2010/main" val="1933515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me 4"/>
          <p:cNvGraphicFramePr/>
          <p:nvPr>
            <p:extLst>
              <p:ext uri="{D42A27DB-BD31-4B8C-83A1-F6EECF244321}">
                <p14:modId xmlns:p14="http://schemas.microsoft.com/office/powerpoint/2010/main" val="1909529146"/>
              </p:ext>
            </p:extLst>
          </p:nvPr>
        </p:nvGraphicFramePr>
        <p:xfrm>
          <a:off x="1725207" y="17728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 descr="C:\Users\Abdelhadi\Desktop\voila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r="30424" b="8432"/>
          <a:stretch/>
        </p:blipFill>
        <p:spPr bwMode="auto">
          <a:xfrm>
            <a:off x="3203847" y="0"/>
            <a:ext cx="2795761" cy="2645229"/>
          </a:xfrm>
          <a:prstGeom prst="rect">
            <a:avLst/>
          </a:prstGeom>
          <a:noFill/>
          <a:extLst/>
        </p:spPr>
      </p:pic>
      <p:sp>
        <p:nvSpPr>
          <p:cNvPr id="10" name="ZoneTexte 9"/>
          <p:cNvSpPr txBox="1"/>
          <p:nvPr/>
        </p:nvSpPr>
        <p:spPr>
          <a:xfrm>
            <a:off x="-108520" y="3284984"/>
            <a:ext cx="216111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TRAVAIL INDIVIDUEL</a:t>
            </a:r>
            <a:endParaRPr lang="fr-FR" sz="20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7603521" y="3133417"/>
            <a:ext cx="1576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/>
              <a:t>TRAVAIL EN BINOME</a:t>
            </a:r>
            <a:endParaRPr lang="fr-FR" sz="2000" b="1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-16619" y="0"/>
            <a:ext cx="1977314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MONOTONE</a:t>
            </a:r>
            <a:endParaRPr lang="fr-FR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990657" y="6309320"/>
            <a:ext cx="2160240" cy="57606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PASSIONNANT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7452320" y="-27384"/>
            <a:ext cx="1728192" cy="603448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MOTIVANT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-16619" y="6309320"/>
            <a:ext cx="1940624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REBARBATIF</a:t>
            </a:r>
            <a:endParaRPr lang="fr-FR" dirty="0"/>
          </a:p>
        </p:txBody>
      </p:sp>
      <p:sp>
        <p:nvSpPr>
          <p:cNvPr id="3" name="Ellipse 2"/>
          <p:cNvSpPr/>
          <p:nvPr/>
        </p:nvSpPr>
        <p:spPr>
          <a:xfrm>
            <a:off x="179512" y="1844824"/>
            <a:ext cx="1800200" cy="864096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Etude de textes</a:t>
            </a:r>
            <a:endParaRPr lang="fr-FR" dirty="0"/>
          </a:p>
        </p:txBody>
      </p:sp>
      <p:sp>
        <p:nvSpPr>
          <p:cNvPr id="13" name="Ellipse 12"/>
          <p:cNvSpPr/>
          <p:nvPr/>
        </p:nvSpPr>
        <p:spPr>
          <a:xfrm>
            <a:off x="7308304" y="2060848"/>
            <a:ext cx="1800200" cy="864096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Jeux</a:t>
            </a:r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6965031" y="4725144"/>
            <a:ext cx="2143473" cy="864096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Discussions</a:t>
            </a:r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6300192" y="980728"/>
            <a:ext cx="1991073" cy="86409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Visionnage de vidéo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136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bdelhadi\Desktop\paint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2" t="10312" r="27928"/>
          <a:stretch/>
        </p:blipFill>
        <p:spPr bwMode="auto">
          <a:xfrm>
            <a:off x="3243098" y="126704"/>
            <a:ext cx="2556000" cy="2561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1105255882"/>
              </p:ext>
            </p:extLst>
          </p:nvPr>
        </p:nvGraphicFramePr>
        <p:xfrm>
          <a:off x="1403648" y="1525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-325421" y="3284984"/>
            <a:ext cx="2161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SUPPORTS BASIQUES</a:t>
            </a:r>
            <a:endParaRPr lang="fr-FR" sz="16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7308304" y="3140968"/>
            <a:ext cx="2123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TOUTES LES RESSOURCES MOBILISEES</a:t>
            </a:r>
            <a:endParaRPr lang="fr-FR" sz="1600" b="1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962440" y="6281936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CREATIF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5725053" y="5151042"/>
            <a:ext cx="2091431" cy="8164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ELABORATION DE METHODES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6132331" y="975779"/>
            <a:ext cx="2558301" cy="8808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CREATION DU CADRE DE TRAVAIL</a:t>
            </a:r>
            <a:endParaRPr lang="fr-FR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36556" y="2211734"/>
            <a:ext cx="179914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REDONDANT</a:t>
            </a:r>
            <a:endParaRPr lang="fr-FR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526098" y="132926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ENNUYEUX</a:t>
            </a:r>
            <a:endParaRPr lang="fr-FR" dirty="0"/>
          </a:p>
        </p:txBody>
      </p:sp>
      <p:sp>
        <p:nvSpPr>
          <p:cNvPr id="22" name="Rectangle à coins arrondis 21"/>
          <p:cNvSpPr/>
          <p:nvPr/>
        </p:nvSpPr>
        <p:spPr>
          <a:xfrm>
            <a:off x="6962440" y="2197507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LUDIQUE</a:t>
            </a:r>
            <a:endParaRPr lang="fr-FR" dirty="0"/>
          </a:p>
        </p:txBody>
      </p:sp>
      <p:sp>
        <p:nvSpPr>
          <p:cNvPr id="23" name="Rectangle à coins arrondis 22"/>
          <p:cNvSpPr/>
          <p:nvPr/>
        </p:nvSpPr>
        <p:spPr>
          <a:xfrm>
            <a:off x="6314908" y="126704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INNOVANT</a:t>
            </a:r>
            <a:endParaRPr lang="fr-FR" dirty="0"/>
          </a:p>
        </p:txBody>
      </p:sp>
      <p:sp>
        <p:nvSpPr>
          <p:cNvPr id="24" name="Ellipse 23"/>
          <p:cNvSpPr/>
          <p:nvPr/>
        </p:nvSpPr>
        <p:spPr>
          <a:xfrm>
            <a:off x="1043608" y="5085184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Manuel de cours</a:t>
            </a:r>
            <a:endParaRPr lang="fr-FR" dirty="0"/>
          </a:p>
        </p:txBody>
      </p:sp>
      <p:sp>
        <p:nvSpPr>
          <p:cNvPr id="25" name="Ellipse 24"/>
          <p:cNvSpPr/>
          <p:nvPr/>
        </p:nvSpPr>
        <p:spPr>
          <a:xfrm>
            <a:off x="76638" y="5949280"/>
            <a:ext cx="204709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Fiches de vocabulaire</a:t>
            </a:r>
            <a:endParaRPr lang="fr-FR" dirty="0"/>
          </a:p>
        </p:txBody>
      </p:sp>
      <p:sp>
        <p:nvSpPr>
          <p:cNvPr id="26" name="Ellipse 25"/>
          <p:cNvSpPr/>
          <p:nvPr/>
        </p:nvSpPr>
        <p:spPr>
          <a:xfrm>
            <a:off x="395536" y="1052736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Devoirs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651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bdelhadi\Desktop\ques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3" t="8100" r="6137" b="10528"/>
          <a:stretch/>
        </p:blipFill>
        <p:spPr bwMode="auto">
          <a:xfrm>
            <a:off x="2988278" y="44624"/>
            <a:ext cx="3239906" cy="3038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041861051"/>
              </p:ext>
            </p:extLst>
          </p:nvPr>
        </p:nvGraphicFramePr>
        <p:xfrm>
          <a:off x="1524000" y="16288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-325421" y="3356992"/>
            <a:ext cx="2161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CONTROLES</a:t>
            </a:r>
          </a:p>
          <a:p>
            <a:pPr algn="ctr"/>
            <a:r>
              <a:rPr lang="fr-FR" sz="1600" b="1" dirty="0" smtClean="0"/>
              <a:t>FREQUENTS</a:t>
            </a:r>
            <a:endParaRPr lang="fr-FR" sz="16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7317838" y="3338342"/>
            <a:ext cx="2123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 smtClean="0"/>
              <a:t>AUTO</a:t>
            </a:r>
          </a:p>
          <a:p>
            <a:pPr algn="ctr"/>
            <a:r>
              <a:rPr lang="fr-FR" sz="1600" b="1" dirty="0" smtClean="0"/>
              <a:t>EVALUATION</a:t>
            </a:r>
            <a:endParaRPr lang="fr-FR" sz="1600" b="1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6575731" y="1275927"/>
            <a:ext cx="22583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CONNAISSANCE DE SOI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36896" y="2276872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RYTHME A SUIVRE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6958204" y="2265508"/>
            <a:ext cx="1885844" cy="576064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AUTONOME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971600" y="5143197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STRESSANT</a:t>
            </a:r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6372200" y="285326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FEEDBACKS</a:t>
            </a:r>
            <a:endParaRPr lang="fr-FR" dirty="0"/>
          </a:p>
        </p:txBody>
      </p:sp>
      <p:sp>
        <p:nvSpPr>
          <p:cNvPr id="14" name="Rectangle à coins arrondis 13"/>
          <p:cNvSpPr/>
          <p:nvPr/>
        </p:nvSpPr>
        <p:spPr>
          <a:xfrm>
            <a:off x="6747862" y="6281936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FRUTCTUEUX</a:t>
            </a:r>
            <a:endParaRPr lang="fr-FR" dirty="0"/>
          </a:p>
        </p:txBody>
      </p:sp>
      <p:sp>
        <p:nvSpPr>
          <p:cNvPr id="15" name="Rectangle à coins arrondis 14"/>
          <p:cNvSpPr/>
          <p:nvPr/>
        </p:nvSpPr>
        <p:spPr>
          <a:xfrm>
            <a:off x="433175" y="354696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EPROUVANT</a:t>
            </a:r>
            <a:endParaRPr lang="fr-FR" dirty="0"/>
          </a:p>
        </p:txBody>
      </p:sp>
      <p:sp>
        <p:nvSpPr>
          <p:cNvPr id="16" name="Rectangle à coins arrondis 15"/>
          <p:cNvSpPr/>
          <p:nvPr/>
        </p:nvSpPr>
        <p:spPr>
          <a:xfrm>
            <a:off x="6384194" y="5143197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PLAISIR</a:t>
            </a:r>
            <a:endParaRPr lang="fr-FR" dirty="0"/>
          </a:p>
        </p:txBody>
      </p:sp>
      <p:sp>
        <p:nvSpPr>
          <p:cNvPr id="17" name="Rectangle à coins arrondis 16"/>
          <p:cNvSpPr/>
          <p:nvPr/>
        </p:nvSpPr>
        <p:spPr>
          <a:xfrm>
            <a:off x="240546" y="6279097"/>
            <a:ext cx="1728192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REPETITIF</a:t>
            </a:r>
            <a:endParaRPr lang="fr-FR" dirty="0"/>
          </a:p>
        </p:txBody>
      </p:sp>
      <p:sp>
        <p:nvSpPr>
          <p:cNvPr id="18" name="Ellipse 17"/>
          <p:cNvSpPr/>
          <p:nvPr/>
        </p:nvSpPr>
        <p:spPr>
          <a:xfrm>
            <a:off x="395536" y="1196752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DS/DM/</a:t>
            </a:r>
          </a:p>
          <a:p>
            <a:pPr algn="ctr"/>
            <a:r>
              <a:rPr lang="fr-FR" dirty="0" smtClean="0"/>
              <a:t>Interros</a:t>
            </a:r>
            <a:endParaRPr lang="fr-FR" dirty="0"/>
          </a:p>
        </p:txBody>
      </p:sp>
      <p:sp>
        <p:nvSpPr>
          <p:cNvPr id="19" name="Ellipse 18"/>
          <p:cNvSpPr/>
          <p:nvPr/>
        </p:nvSpPr>
        <p:spPr>
          <a:xfrm>
            <a:off x="7380312" y="4077072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Fiches activités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936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bdelhadi\Desktop\jardin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6632"/>
            <a:ext cx="3482946" cy="311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me 1"/>
          <p:cNvGraphicFramePr/>
          <p:nvPr>
            <p:extLst>
              <p:ext uri="{D42A27DB-BD31-4B8C-83A1-F6EECF244321}">
                <p14:modId xmlns:p14="http://schemas.microsoft.com/office/powerpoint/2010/main" val="2646048877"/>
              </p:ext>
            </p:extLst>
          </p:nvPr>
        </p:nvGraphicFramePr>
        <p:xfrm>
          <a:off x="1524000" y="18852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à coins arrondis 3"/>
          <p:cNvSpPr/>
          <p:nvPr/>
        </p:nvSpPr>
        <p:spPr>
          <a:xfrm>
            <a:off x="433175" y="354696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METHODES DE TRAVAIL</a:t>
            </a:r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51519" y="1675495"/>
            <a:ext cx="2095693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RESPECT DES CONSIGNES</a:t>
            </a:r>
            <a:endParaRPr lang="fr-FR" dirty="0"/>
          </a:p>
        </p:txBody>
      </p:sp>
      <p:sp>
        <p:nvSpPr>
          <p:cNvPr id="6" name="Rectangle à coins arrondis 5"/>
          <p:cNvSpPr/>
          <p:nvPr/>
        </p:nvSpPr>
        <p:spPr>
          <a:xfrm>
            <a:off x="6876256" y="457601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CHOIX DU CONTENU</a:t>
            </a:r>
            <a:endParaRPr lang="fr-FR" dirty="0"/>
          </a:p>
        </p:txBody>
      </p:sp>
      <p:sp>
        <p:nvSpPr>
          <p:cNvPr id="7" name="Rectangle à coins arrondis 6"/>
          <p:cNvSpPr/>
          <p:nvPr/>
        </p:nvSpPr>
        <p:spPr>
          <a:xfrm>
            <a:off x="6588224" y="1484784"/>
            <a:ext cx="2213834" cy="7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APPRENDRE AVEC PASSION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1031572" y="5392695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CONFORMITE</a:t>
            </a:r>
            <a:endParaRPr lang="fr-FR" dirty="0"/>
          </a:p>
        </p:txBody>
      </p:sp>
      <p:sp>
        <p:nvSpPr>
          <p:cNvPr id="9" name="Rectangle à coins arrondis 8"/>
          <p:cNvSpPr/>
          <p:nvPr/>
        </p:nvSpPr>
        <p:spPr>
          <a:xfrm>
            <a:off x="4932040" y="5392695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FLEXIBILITE</a:t>
            </a:r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130966" y="6285180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RIGUEUR</a:t>
            </a:r>
            <a:endParaRPr lang="fr-FR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5919237" y="6285180"/>
            <a:ext cx="2583025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INDEPENDANCE</a:t>
            </a:r>
            <a:endParaRPr lang="fr-FR" dirty="0"/>
          </a:p>
        </p:txBody>
      </p:sp>
      <p:sp>
        <p:nvSpPr>
          <p:cNvPr id="12" name="Rectangle à coins arrondis 11"/>
          <p:cNvSpPr/>
          <p:nvPr/>
        </p:nvSpPr>
        <p:spPr>
          <a:xfrm>
            <a:off x="7261606" y="4509120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CREATIVITE</a:t>
            </a:r>
            <a:endParaRPr lang="fr-FR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74553" y="4509120"/>
            <a:ext cx="191403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RIGIDITE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-65291" y="3717032"/>
            <a:ext cx="2045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RESULTATS</a:t>
            </a:r>
            <a:endParaRPr lang="fr-FR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7524328" y="3717032"/>
            <a:ext cx="1773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EFFICACITE</a:t>
            </a:r>
            <a:endParaRPr lang="fr-FR" b="1" dirty="0"/>
          </a:p>
        </p:txBody>
      </p:sp>
      <p:sp>
        <p:nvSpPr>
          <p:cNvPr id="16" name="Ellipse 15"/>
          <p:cNvSpPr/>
          <p:nvPr/>
        </p:nvSpPr>
        <p:spPr>
          <a:xfrm>
            <a:off x="7298747" y="2492896"/>
            <a:ext cx="180020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Projet</a:t>
            </a:r>
            <a:endParaRPr lang="fr-FR" dirty="0"/>
          </a:p>
        </p:txBody>
      </p:sp>
      <p:sp>
        <p:nvSpPr>
          <p:cNvPr id="17" name="Ellipse 16"/>
          <p:cNvSpPr/>
          <p:nvPr/>
        </p:nvSpPr>
        <p:spPr>
          <a:xfrm>
            <a:off x="6986916" y="5301208"/>
            <a:ext cx="2304256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Management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2783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bdelhadi\Desktop\bonhomme-super-lebi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268760"/>
            <a:ext cx="387667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0" y="502514"/>
            <a:ext cx="91440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FR" sz="2400" dirty="0" smtClean="0"/>
              <a:t>EN BREF L’AUTOAPPRENTISSAGE …</a:t>
            </a:r>
            <a:endParaRPr lang="fr-FR" sz="2400" dirty="0"/>
          </a:p>
        </p:txBody>
      </p:sp>
      <p:sp>
        <p:nvSpPr>
          <p:cNvPr id="3" name="ZoneTexte 2"/>
          <p:cNvSpPr txBox="1"/>
          <p:nvPr/>
        </p:nvSpPr>
        <p:spPr>
          <a:xfrm>
            <a:off x="2158424" y="5661248"/>
            <a:ext cx="46458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 smtClean="0"/>
              <a:t>… C’EST COOL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255158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505</TotalTime>
  <Words>119</Words>
  <Application>Microsoft Office PowerPoint</Application>
  <PresentationFormat>Affichage à l'écran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Oriel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Abdelhadi</dc:creator>
  <cp:lastModifiedBy>Abdelhadi</cp:lastModifiedBy>
  <cp:revision>36</cp:revision>
  <dcterms:created xsi:type="dcterms:W3CDTF">2012-06-17T17:41:41Z</dcterms:created>
  <dcterms:modified xsi:type="dcterms:W3CDTF">2012-06-20T18:42:28Z</dcterms:modified>
</cp:coreProperties>
</file>